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17.12.2023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17.12.2023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17.12.2023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22 </a:t>
            </a:r>
            <a:r>
              <a:rPr lang="ru-RU" b="1" u="sng" dirty="0" smtClean="0">
                <a:solidFill>
                  <a:srgbClr val="00B0F0"/>
                </a:solidFill>
              </a:rPr>
              <a:t>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компьютерной графики</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a:t>
            </a:r>
            <a:r>
              <a:rPr lang="ru-RU" sz="2200" b="1" smtClean="0"/>
              <a:t>минимум </a:t>
            </a:r>
            <a:r>
              <a:rPr lang="ru-RU" sz="2200" b="1" smtClean="0"/>
              <a:t>7 </a:t>
            </a:r>
            <a:r>
              <a:rPr lang="ru-RU" sz="2200" b="1" dirty="0" smtClean="0"/>
              <a:t>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dirty="0"/>
              <a:t>Чтобы не ошибиться, можно просто скопировать и вставить мой </a:t>
            </a:r>
            <a:r>
              <a:rPr lang="ru-RU" sz="2000" b="1" dirty="0"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Представление </a:t>
            </a:r>
            <a:r>
              <a:rPr lang="ru-RU" b="1" dirty="0" smtClean="0"/>
              <a:t>профессии «Хозяин (хозяйка) усадьбы</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a:t>
            </a:r>
            <a:r>
              <a:rPr lang="ru-RU" dirty="0" smtClean="0"/>
              <a:t>профессии</a:t>
            </a:r>
            <a:endParaRPr lang="ru-RU" dirty="0" smtClean="0"/>
          </a:p>
          <a:p>
            <a:r>
              <a:rPr lang="ru-RU" dirty="0" smtClean="0"/>
              <a:t>2. </a:t>
            </a:r>
            <a:endParaRPr lang="ru-RU" dirty="0" smtClean="0"/>
          </a:p>
          <a:p>
            <a:r>
              <a:rPr lang="ru-RU" b="1" dirty="0" smtClean="0"/>
              <a:t>3.</a:t>
            </a:r>
          </a:p>
          <a:p>
            <a:r>
              <a:rPr lang="ru-RU" b="1" dirty="0" smtClean="0"/>
              <a:t>4.</a:t>
            </a:r>
          </a:p>
          <a:p>
            <a:r>
              <a:rPr lang="ru-RU" b="1" dirty="0" smtClean="0"/>
              <a:t>5.</a:t>
            </a:r>
          </a:p>
          <a:p>
            <a:endParaRPr lang="ru-RU" b="1" dirty="0" smtClean="0"/>
          </a:p>
          <a:p>
            <a:endParaRPr lang="ru-RU" b="1" dirty="0"/>
          </a:p>
          <a:p>
            <a:endParaRPr lang="ru-RU" b="1" dirty="0" smtClean="0"/>
          </a:p>
          <a:p>
            <a:r>
              <a:rPr lang="ru-RU" b="1" dirty="0" smtClean="0"/>
              <a:t>Остальные пункты самостоятельно. Необходимо рассказать о своей профессии. Фото с лабораторных практических работ</a:t>
            </a:r>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53</Words>
  <Application>Microsoft Office PowerPoint</Application>
  <PresentationFormat>Широкоэкранный</PresentationFormat>
  <Paragraphs>15</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22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компьютерной графики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7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Представление профессии «Хозяин (хозяйка) усадьбы</vt:lpstr>
      <vt:lpstr>Содержание: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11</cp:revision>
  <dcterms:created xsi:type="dcterms:W3CDTF">2023-11-26T11:59:38Z</dcterms:created>
  <dcterms:modified xsi:type="dcterms:W3CDTF">2023-12-17T10:33:12Z</dcterms:modified>
</cp:coreProperties>
</file>